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ED"/>
    <a:srgbClr val="213C43"/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1E87E-1B25-4117-BD2D-8D8C07F0C42E}" v="5" dt="2025-04-13T19:41:22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 varScale="1">
        <p:scale>
          <a:sx n="16" d="100"/>
          <a:sy n="16" d="100"/>
        </p:scale>
        <p:origin x="3306" y="372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Melvin" userId="4185c7b12e03c5d7" providerId="LiveId" clId="{4E996923-57CB-4FC4-80F6-61B9C42683B2}"/>
    <pc:docChg chg="custSel modSld">
      <pc:chgData name="Kirsty Melvin" userId="4185c7b12e03c5d7" providerId="LiveId" clId="{4E996923-57CB-4FC4-80F6-61B9C42683B2}" dt="2025-03-04T16:09:43.238" v="51" actId="1076"/>
      <pc:docMkLst>
        <pc:docMk/>
      </pc:docMkLst>
      <pc:sldChg chg="addSp delSp modSp mod">
        <pc:chgData name="Kirsty Melvin" userId="4185c7b12e03c5d7" providerId="LiveId" clId="{4E996923-57CB-4FC4-80F6-61B9C42683B2}" dt="2025-03-04T16:09:43.238" v="51" actId="1076"/>
        <pc:sldMkLst>
          <pc:docMk/>
          <pc:sldMk cId="0" sldId="256"/>
        </pc:sldMkLst>
        <pc:spChg chg="mod">
          <ac:chgData name="Kirsty Melvin" userId="4185c7b12e03c5d7" providerId="LiveId" clId="{4E996923-57CB-4FC4-80F6-61B9C42683B2}" dt="2025-02-25T15:39:32.325" v="47" actId="6549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Kirsty Melvin" userId="4185c7b12e03c5d7" providerId="LiveId" clId="{4E996923-57CB-4FC4-80F6-61B9C42683B2}" dt="2025-02-25T15:38:30.917" v="29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Kirsty Melvin" userId="4185c7b12e03c5d7" providerId="LiveId" clId="{4E996923-57CB-4FC4-80F6-61B9C42683B2}" dt="2025-03-04T16:09:43.238" v="51" actId="1076"/>
          <ac:picMkLst>
            <pc:docMk/>
            <pc:sldMk cId="0" sldId="256"/>
            <ac:picMk id="3" creationId="{AF6636E2-27FD-D46A-383B-732CB74D7A5D}"/>
          </ac:picMkLst>
        </pc:picChg>
      </pc:sldChg>
    </pc:docChg>
  </pc:docChgLst>
  <pc:docChgLst>
    <pc:chgData name="Kirsty Melvin" userId="4185c7b12e03c5d7" providerId="LiveId" clId="{A781E87E-1B25-4117-BD2D-8D8C07F0C42E}"/>
    <pc:docChg chg="modSld">
      <pc:chgData name="Kirsty Melvin" userId="4185c7b12e03c5d7" providerId="LiveId" clId="{A781E87E-1B25-4117-BD2D-8D8C07F0C42E}" dt="2025-04-15T15:10:15.479" v="89" actId="20577"/>
      <pc:docMkLst>
        <pc:docMk/>
      </pc:docMkLst>
      <pc:sldChg chg="modSp mod">
        <pc:chgData name="Kirsty Melvin" userId="4185c7b12e03c5d7" providerId="LiveId" clId="{A781E87E-1B25-4117-BD2D-8D8C07F0C42E}" dt="2025-04-15T15:10:15.479" v="89" actId="20577"/>
        <pc:sldMkLst>
          <pc:docMk/>
          <pc:sldMk cId="0" sldId="256"/>
        </pc:sldMkLst>
        <pc:spChg chg="mod">
          <ac:chgData name="Kirsty Melvin" userId="4185c7b12e03c5d7" providerId="LiveId" clId="{A781E87E-1B25-4117-BD2D-8D8C07F0C42E}" dt="2025-04-13T19:43:27.095" v="82" actId="122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Kirsty Melvin" userId="4185c7b12e03c5d7" providerId="LiveId" clId="{A781E87E-1B25-4117-BD2D-8D8C07F0C42E}" dt="2025-04-15T15:10:15.479" v="89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0" y="42159427"/>
            <a:ext cx="30264531" cy="707868"/>
          </a:xfrm>
          <a:prstGeom prst="rect">
            <a:avLst/>
          </a:prstGeom>
          <a:solidFill>
            <a:srgbClr val="213C43"/>
          </a:solidFill>
          <a:ln>
            <a:noFill/>
          </a:ln>
          <a:effectLst/>
        </p:spPr>
        <p:txBody>
          <a:bodyPr wrap="square"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4000" dirty="0">
                <a:solidFill>
                  <a:srgbClr val="E8EBED"/>
                </a:solidFill>
                <a:latin typeface="+mj-lt"/>
                <a:cs typeface="Arial"/>
              </a:rPr>
              <a:t>CIRED 2025 – </a:t>
            </a:r>
            <a:r>
              <a:rPr lang="en-GB" altLang="en-US" sz="4000" dirty="0">
                <a:solidFill>
                  <a:srgbClr val="E8EBED"/>
                </a:solidFill>
                <a:latin typeface="+mj-lt"/>
                <a:cs typeface="Arial"/>
              </a:rPr>
              <a:t>Paper</a:t>
            </a:r>
            <a:r>
              <a:rPr lang="fr-BE" altLang="en-US" sz="4000" dirty="0">
                <a:solidFill>
                  <a:srgbClr val="E8EBED"/>
                </a:solidFill>
                <a:latin typeface="+mj-lt"/>
                <a:cs typeface="Arial"/>
              </a:rPr>
              <a:t> No: XXXX   </a:t>
            </a:r>
            <a:endParaRPr lang="fr-FR" altLang="en-US" sz="4000" dirty="0">
              <a:solidFill>
                <a:srgbClr val="E8EBED"/>
              </a:solidFill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677728" y="4886670"/>
            <a:ext cx="28662179" cy="4345337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XXXX - 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Last name               First name, Last name          First name, Last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843488" y="9636694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780781" y="11179126"/>
            <a:ext cx="13549312" cy="2309137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 err="1"/>
              <a:t>well-organised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49" y="36510457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85" y="2535786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4" y="25393027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6211" y="13485812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6636E2-27FD-D46A-383B-732CB74D7A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59" y="0"/>
            <a:ext cx="30276190" cy="26952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8b7982-d22a-4332-b9dd-7f89a977e88d">
      <Terms xmlns="http://schemas.microsoft.com/office/infopath/2007/PartnerControls"/>
    </lcf76f155ced4ddcb4097134ff3c332f>
    <TaxCatchAll xmlns="8e243c42-bdbf-48c7-8e1e-926862608f5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908B4C1B66D544ADA4DAF00431FF71" ma:contentTypeVersion="13" ma:contentTypeDescription="Create a new document." ma:contentTypeScope="" ma:versionID="ad2eef525f04c2a9ff62c7a0408dc73a">
  <xsd:schema xmlns:xsd="http://www.w3.org/2001/XMLSchema" xmlns:xs="http://www.w3.org/2001/XMLSchema" xmlns:p="http://schemas.microsoft.com/office/2006/metadata/properties" xmlns:ns2="6c8b7982-d22a-4332-b9dd-7f89a977e88d" xmlns:ns3="8e243c42-bdbf-48c7-8e1e-926862608f5a" targetNamespace="http://schemas.microsoft.com/office/2006/metadata/properties" ma:root="true" ma:fieldsID="b7773d4c6ef1bf9676d3b0b5b0cf4445" ns2:_="" ns3:_="">
    <xsd:import namespace="6c8b7982-d22a-4332-b9dd-7f89a977e88d"/>
    <xsd:import namespace="8e243c42-bdbf-48c7-8e1e-926862608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b7982-d22a-4332-b9dd-7f89a977e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43c42-bdbf-48c7-8e1e-926862608f5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7306e3f-7943-477f-a043-8021bdc5961f}" ma:internalName="TaxCatchAll" ma:showField="CatchAllData" ma:web="8e243c42-bdbf-48c7-8e1e-926862608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7827C8-3B0D-45A2-9F91-B150761CFE8C}">
  <ds:schemaRefs>
    <ds:schemaRef ds:uri="http://schemas.microsoft.com/office/2006/metadata/properties"/>
    <ds:schemaRef ds:uri="http://schemas.microsoft.com/office/infopath/2007/PartnerControls"/>
    <ds:schemaRef ds:uri="5b3a2440-fb45-4dfc-a7da-9489edc1e5bd"/>
    <ds:schemaRef ds:uri="15707548-7693-46bc-a483-64a2c2f8a996"/>
    <ds:schemaRef ds:uri="31af5b9d-5c5e-48d0-98c5-affe1f8e5bd9"/>
    <ds:schemaRef ds:uri="207b8a46-e0be-4144-911e-dbce4cbd9b4a"/>
  </ds:schemaRefs>
</ds:datastoreItem>
</file>

<file path=customXml/itemProps3.xml><?xml version="1.0" encoding="utf-8"?>
<ds:datastoreItem xmlns:ds="http://schemas.openxmlformats.org/officeDocument/2006/customXml" ds:itemID="{CEF848C8-D239-486E-BB01-D4BE50DC58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XXXX - How to make a great poster* (*replace this sentence by the number and the title of your paper )   First name, Last name               First name, Last name          First name, Last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Kirsty Melvin</cp:lastModifiedBy>
  <cp:revision>73</cp:revision>
  <dcterms:created xsi:type="dcterms:W3CDTF">2010-03-25T15:31:07Z</dcterms:created>
  <dcterms:modified xsi:type="dcterms:W3CDTF">2025-04-15T15:10:21Z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0x01010004908B4C1B66D544ADA4DAF00431FF71</vt:lpwstr>
  </property>
  <property fmtid="{D5CDD505-2E9C-101B-9397-08002B2CF9AE}" pid="3" name="MediaServiceImageTags">
    <vt:lpwstr/>
  </property>
</Properties>
</file>