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9" r:id="rId3"/>
    <p:sldId id="25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C43"/>
    <a:srgbClr val="E8E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84" y="11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1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Blows" userId="5bfc6ff1-2bd4-4757-9881-79a7982d7883" providerId="ADAL" clId="{741D6562-F30E-4A42-925B-AD8FC0E3E753}"/>
    <pc:docChg chg="undo custSel addSld delSld modSld modMainMaster">
      <pc:chgData name="Simon Blows" userId="5bfc6ff1-2bd4-4757-9881-79a7982d7883" providerId="ADAL" clId="{741D6562-F30E-4A42-925B-AD8FC0E3E753}" dt="2025-05-13T09:59:18.760" v="18" actId="47"/>
      <pc:docMkLst>
        <pc:docMk/>
      </pc:docMkLst>
      <pc:sldChg chg="setBg">
        <pc:chgData name="Simon Blows" userId="5bfc6ff1-2bd4-4757-9881-79a7982d7883" providerId="ADAL" clId="{741D6562-F30E-4A42-925B-AD8FC0E3E753}" dt="2025-05-13T09:55:22.679" v="4"/>
        <pc:sldMkLst>
          <pc:docMk/>
          <pc:sldMk cId="3042966952" sldId="256"/>
        </pc:sldMkLst>
      </pc:sldChg>
      <pc:sldChg chg="addSp modSp mod setBg">
        <pc:chgData name="Simon Blows" userId="5bfc6ff1-2bd4-4757-9881-79a7982d7883" providerId="ADAL" clId="{741D6562-F30E-4A42-925B-AD8FC0E3E753}" dt="2025-05-13T09:58:18.849" v="13" actId="14100"/>
        <pc:sldMkLst>
          <pc:docMk/>
          <pc:sldMk cId="2366602833" sldId="257"/>
        </pc:sldMkLst>
        <pc:spChg chg="add mod">
          <ac:chgData name="Simon Blows" userId="5bfc6ff1-2bd4-4757-9881-79a7982d7883" providerId="ADAL" clId="{741D6562-F30E-4A42-925B-AD8FC0E3E753}" dt="2025-05-13T09:58:18.849" v="13" actId="14100"/>
          <ac:spMkLst>
            <pc:docMk/>
            <pc:sldMk cId="2366602833" sldId="257"/>
            <ac:spMk id="2" creationId="{A093A789-EFD6-95B3-1C3E-D4E563C99205}"/>
          </ac:spMkLst>
        </pc:spChg>
        <pc:picChg chg="mod">
          <ac:chgData name="Simon Blows" userId="5bfc6ff1-2bd4-4757-9881-79a7982d7883" providerId="ADAL" clId="{741D6562-F30E-4A42-925B-AD8FC0E3E753}" dt="2025-05-13T09:56:15.256" v="6" actId="1076"/>
          <ac:picMkLst>
            <pc:docMk/>
            <pc:sldMk cId="2366602833" sldId="257"/>
            <ac:picMk id="13" creationId="{38D85255-0E4A-3483-6FA5-F034AE20D5B3}"/>
          </ac:picMkLst>
        </pc:picChg>
      </pc:sldChg>
      <pc:sldChg chg="addSp delSp modSp mod setBg">
        <pc:chgData name="Simon Blows" userId="5bfc6ff1-2bd4-4757-9881-79a7982d7883" providerId="ADAL" clId="{741D6562-F30E-4A42-925B-AD8FC0E3E753}" dt="2025-05-13T09:57:52.610" v="12"/>
        <pc:sldMkLst>
          <pc:docMk/>
          <pc:sldMk cId="2409887925" sldId="259"/>
        </pc:sldMkLst>
        <pc:spChg chg="add mod">
          <ac:chgData name="Simon Blows" userId="5bfc6ff1-2bd4-4757-9881-79a7982d7883" providerId="ADAL" clId="{741D6562-F30E-4A42-925B-AD8FC0E3E753}" dt="2025-05-13T09:52:56.871" v="2" actId="478"/>
          <ac:spMkLst>
            <pc:docMk/>
            <pc:sldMk cId="2409887925" sldId="259"/>
            <ac:spMk id="4" creationId="{881E8FB7-78BD-A096-5BBB-6FE02D61AE55}"/>
          </ac:spMkLst>
        </pc:spChg>
        <pc:picChg chg="del">
          <ac:chgData name="Simon Blows" userId="5bfc6ff1-2bd4-4757-9881-79a7982d7883" providerId="ADAL" clId="{741D6562-F30E-4A42-925B-AD8FC0E3E753}" dt="2025-05-13T09:52:56.871" v="2" actId="478"/>
          <ac:picMkLst>
            <pc:docMk/>
            <pc:sldMk cId="2409887925" sldId="259"/>
            <ac:picMk id="5" creationId="{67F2C45B-B863-FD5E-9A44-67997603566D}"/>
          </ac:picMkLst>
        </pc:picChg>
        <pc:picChg chg="add mod">
          <ac:chgData name="Simon Blows" userId="5bfc6ff1-2bd4-4757-9881-79a7982d7883" providerId="ADAL" clId="{741D6562-F30E-4A42-925B-AD8FC0E3E753}" dt="2025-05-13T09:57:52.610" v="12"/>
          <ac:picMkLst>
            <pc:docMk/>
            <pc:sldMk cId="2409887925" sldId="259"/>
            <ac:picMk id="7" creationId="{08FE489A-D8BE-72F2-1072-AC04D381BE95}"/>
          </ac:picMkLst>
        </pc:picChg>
      </pc:sldChg>
      <pc:sldChg chg="new del">
        <pc:chgData name="Simon Blows" userId="5bfc6ff1-2bd4-4757-9881-79a7982d7883" providerId="ADAL" clId="{741D6562-F30E-4A42-925B-AD8FC0E3E753}" dt="2025-05-13T09:59:18.760" v="18" actId="47"/>
        <pc:sldMkLst>
          <pc:docMk/>
          <pc:sldMk cId="2499457441" sldId="260"/>
        </pc:sldMkLst>
      </pc:sldChg>
      <pc:sldChg chg="del">
        <pc:chgData name="Simon Blows" userId="5bfc6ff1-2bd4-4757-9881-79a7982d7883" providerId="ADAL" clId="{741D6562-F30E-4A42-925B-AD8FC0E3E753}" dt="2025-05-13T09:52:36.243" v="0" actId="47"/>
        <pc:sldMkLst>
          <pc:docMk/>
          <pc:sldMk cId="3650148084" sldId="260"/>
        </pc:sldMkLst>
      </pc:sldChg>
      <pc:sldChg chg="add del setBg">
        <pc:chgData name="Simon Blows" userId="5bfc6ff1-2bd4-4757-9881-79a7982d7883" providerId="ADAL" clId="{741D6562-F30E-4A42-925B-AD8FC0E3E753}" dt="2025-05-13T09:59:17.945" v="17" actId="47"/>
        <pc:sldMkLst>
          <pc:docMk/>
          <pc:sldMk cId="1914992538" sldId="261"/>
        </pc:sldMkLst>
      </pc:sldChg>
      <pc:sldChg chg="del">
        <pc:chgData name="Simon Blows" userId="5bfc6ff1-2bd4-4757-9881-79a7982d7883" providerId="ADAL" clId="{741D6562-F30E-4A42-925B-AD8FC0E3E753}" dt="2025-05-13T09:52:36.243" v="0" actId="47"/>
        <pc:sldMkLst>
          <pc:docMk/>
          <pc:sldMk cId="3745323937" sldId="261"/>
        </pc:sldMkLst>
      </pc:sldChg>
      <pc:sldChg chg="new del">
        <pc:chgData name="Simon Blows" userId="5bfc6ff1-2bd4-4757-9881-79a7982d7883" providerId="ADAL" clId="{741D6562-F30E-4A42-925B-AD8FC0E3E753}" dt="2025-05-13T09:59:17.204" v="16" actId="47"/>
        <pc:sldMkLst>
          <pc:docMk/>
          <pc:sldMk cId="233544856" sldId="262"/>
        </pc:sldMkLst>
      </pc:sldChg>
      <pc:sldChg chg="del">
        <pc:chgData name="Simon Blows" userId="5bfc6ff1-2bd4-4757-9881-79a7982d7883" providerId="ADAL" clId="{741D6562-F30E-4A42-925B-AD8FC0E3E753}" dt="2025-05-13T09:52:36.243" v="0" actId="47"/>
        <pc:sldMkLst>
          <pc:docMk/>
          <pc:sldMk cId="2552549469" sldId="262"/>
        </pc:sldMkLst>
      </pc:sldChg>
      <pc:sldMasterChg chg="setBg modSldLayout">
        <pc:chgData name="Simon Blows" userId="5bfc6ff1-2bd4-4757-9881-79a7982d7883" providerId="ADAL" clId="{741D6562-F30E-4A42-925B-AD8FC0E3E753}" dt="2025-05-13T09:55:22.679" v="4"/>
        <pc:sldMasterMkLst>
          <pc:docMk/>
          <pc:sldMasterMk cId="585433315" sldId="2147483648"/>
        </pc:sldMasterMkLst>
        <pc:sldLayoutChg chg="setBg">
          <pc:chgData name="Simon Blows" userId="5bfc6ff1-2bd4-4757-9881-79a7982d7883" providerId="ADAL" clId="{741D6562-F30E-4A42-925B-AD8FC0E3E753}" dt="2025-05-13T09:55:22.679" v="4"/>
          <pc:sldLayoutMkLst>
            <pc:docMk/>
            <pc:sldMasterMk cId="585433315" sldId="2147483648"/>
            <pc:sldLayoutMk cId="1053420532" sldId="2147483649"/>
          </pc:sldLayoutMkLst>
        </pc:sldLayoutChg>
        <pc:sldLayoutChg chg="setBg">
          <pc:chgData name="Simon Blows" userId="5bfc6ff1-2bd4-4757-9881-79a7982d7883" providerId="ADAL" clId="{741D6562-F30E-4A42-925B-AD8FC0E3E753}" dt="2025-05-13T09:55:22.679" v="4"/>
          <pc:sldLayoutMkLst>
            <pc:docMk/>
            <pc:sldMasterMk cId="585433315" sldId="2147483648"/>
            <pc:sldLayoutMk cId="4098473559" sldId="2147483650"/>
          </pc:sldLayoutMkLst>
        </pc:sldLayoutChg>
        <pc:sldLayoutChg chg="setBg">
          <pc:chgData name="Simon Blows" userId="5bfc6ff1-2bd4-4757-9881-79a7982d7883" providerId="ADAL" clId="{741D6562-F30E-4A42-925B-AD8FC0E3E753}" dt="2025-05-13T09:55:22.679" v="4"/>
          <pc:sldLayoutMkLst>
            <pc:docMk/>
            <pc:sldMasterMk cId="585433315" sldId="2147483648"/>
            <pc:sldLayoutMk cId="63945177" sldId="214748365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E0C21-ED6D-4C84-908B-A6B0258CD95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9B40B-5972-4E23-A84A-936EC767E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33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9B40B-5972-4E23-A84A-936EC767E4D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6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E8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F9AA3-ACF2-281E-74F0-44235C57A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DAD169-011C-29E0-2B36-FD7DFE7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DDFED-E916-CB09-322F-B98273536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2858-6A64-4F53-B8D7-35147A92399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B8635-3EB0-5217-D314-6FA8D9CBF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07E74-0C39-5EE3-1C08-95D62D92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D8C0-7409-4D89-8117-02863688E4D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CC7309-8B44-EA84-C154-DD0455DEE5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916"/>
            <a:ext cx="12192000" cy="323084"/>
          </a:xfrm>
          <a:prstGeom prst="rect">
            <a:avLst/>
          </a:prstGeom>
        </p:spPr>
      </p:pic>
      <p:pic>
        <p:nvPicPr>
          <p:cNvPr id="8" name="Picture 7" descr="A logo with a lightning bolt&#10;&#10;Description automatically generated">
            <a:extLst>
              <a:ext uri="{FF2B5EF4-FFF2-40B4-BE49-F238E27FC236}">
                <a16:creationId xmlns:a16="http://schemas.microsoft.com/office/drawing/2014/main" id="{8CF50F8D-047F-0E8A-3C5B-CB58A35AD5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318885"/>
            <a:ext cx="1869394" cy="1565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5EC849-6E09-F7A6-4D8F-BD3F2F87A426}"/>
              </a:ext>
            </a:extLst>
          </p:cNvPr>
          <p:cNvSpPr txBox="1"/>
          <p:nvPr userDrawn="1"/>
        </p:nvSpPr>
        <p:spPr>
          <a:xfrm>
            <a:off x="11749239" y="6165584"/>
            <a:ext cx="44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C81324-64E9-4D5B-8754-0E05A9B542E7}" type="slidenum">
              <a:rPr lang="en-GB" sz="1800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42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8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E78B-3516-4B61-7DF6-44F6B3D1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3268F-D027-31F2-840A-B6C7EA95C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9C613-7E6F-4214-C0D3-6959CD609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2858-6A64-4F53-B8D7-35147A92399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82215-E096-5509-23A2-CED341DDF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1F119-C0AD-507E-656E-6190131C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D8C0-7409-4D89-8117-02863688E4D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A1D3C2-68B5-AC1C-FAA1-68B1817F23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916"/>
            <a:ext cx="12192000" cy="323084"/>
          </a:xfrm>
          <a:prstGeom prst="rect">
            <a:avLst/>
          </a:prstGeom>
        </p:spPr>
      </p:pic>
      <p:pic>
        <p:nvPicPr>
          <p:cNvPr id="8" name="Picture 7" descr="A logo with a lightning bolt&#10;&#10;Description automatically generated">
            <a:extLst>
              <a:ext uri="{FF2B5EF4-FFF2-40B4-BE49-F238E27FC236}">
                <a16:creationId xmlns:a16="http://schemas.microsoft.com/office/drawing/2014/main" id="{FD2FB43D-2CBC-2AB8-1220-EAD4D8F15E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318885"/>
            <a:ext cx="1869394" cy="1565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9C3F25-E67D-1EBE-45CB-6005489ED7A4}"/>
              </a:ext>
            </a:extLst>
          </p:cNvPr>
          <p:cNvSpPr txBox="1"/>
          <p:nvPr userDrawn="1"/>
        </p:nvSpPr>
        <p:spPr>
          <a:xfrm>
            <a:off x="11749239" y="6165584"/>
            <a:ext cx="44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C81324-64E9-4D5B-8754-0E05A9B542E7}" type="slidenum">
              <a:rPr lang="en-GB" sz="1800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47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E8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6AE50-3F6D-FADB-2C54-6E65BE4D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F522DA-0FB0-5879-4718-FC183CCC2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2858-6A64-4F53-B8D7-35147A92399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989D9-E31C-9807-73E7-A53664889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3A01B-C6B7-F6E1-84ED-4BC5484D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D8C0-7409-4D89-8117-02863688E4D6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2A340-A4A1-B6B6-099E-F8F1D19994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916"/>
            <a:ext cx="12192000" cy="323084"/>
          </a:xfrm>
          <a:prstGeom prst="rect">
            <a:avLst/>
          </a:prstGeom>
        </p:spPr>
      </p:pic>
      <p:pic>
        <p:nvPicPr>
          <p:cNvPr id="7" name="Picture 6" descr="A logo with a lightning bolt&#10;&#10;Description automatically generated">
            <a:extLst>
              <a:ext uri="{FF2B5EF4-FFF2-40B4-BE49-F238E27FC236}">
                <a16:creationId xmlns:a16="http://schemas.microsoft.com/office/drawing/2014/main" id="{41AB0100-7CD6-563D-D2EE-E9EFE090C5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318885"/>
            <a:ext cx="1869394" cy="1565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15E987-7160-BF7F-C709-39773B57D6D6}"/>
              </a:ext>
            </a:extLst>
          </p:cNvPr>
          <p:cNvSpPr txBox="1"/>
          <p:nvPr userDrawn="1"/>
        </p:nvSpPr>
        <p:spPr>
          <a:xfrm>
            <a:off x="11749239" y="6165584"/>
            <a:ext cx="44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C81324-64E9-4D5B-8754-0E05A9B542E7}" type="slidenum">
              <a:rPr lang="en-GB" sz="1800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94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588B83-88BB-C6DE-4622-E05E67EDE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FC588-2C65-20C4-CDC6-93BDAFDFE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C1566-C345-B320-D5D7-3F83AD037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82858-6A64-4F53-B8D7-35147A92399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DD107-6C8C-BEC4-FD56-3CAFC3635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F02C2-9C20-51A5-5486-4F4926351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C7D8C0-7409-4D89-8117-02863688E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43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lorful logo on a white background&#10;&#10;Description automatically generated">
            <a:extLst>
              <a:ext uri="{FF2B5EF4-FFF2-40B4-BE49-F238E27FC236}">
                <a16:creationId xmlns:a16="http://schemas.microsoft.com/office/drawing/2014/main" id="{38D85255-0E4A-3483-6FA5-F034AE20D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7" t="9119" b="9119"/>
          <a:stretch/>
        </p:blipFill>
        <p:spPr>
          <a:xfrm>
            <a:off x="-783771" y="0"/>
            <a:ext cx="7137069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0B53326-4B4E-EBFF-C588-1B4DA2E0D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5082" y="1658059"/>
            <a:ext cx="7651668" cy="1012090"/>
          </a:xfrm>
        </p:spPr>
        <p:txBody>
          <a:bodyPr>
            <a:normAutofit/>
          </a:bodyPr>
          <a:lstStyle/>
          <a:p>
            <a:pPr algn="l"/>
            <a:r>
              <a:rPr lang="en-GB" sz="5400" b="1" dirty="0">
                <a:solidFill>
                  <a:schemeClr val="bg1"/>
                </a:solidFill>
              </a:rPr>
              <a:t>The main title of your talk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33876-2D44-C968-55DA-A18AA3173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4462" y="3087583"/>
            <a:ext cx="8526484" cy="2159063"/>
          </a:xfrm>
        </p:spPr>
        <p:txBody>
          <a:bodyPr>
            <a:normAutofit/>
          </a:bodyPr>
          <a:lstStyle/>
          <a:p>
            <a:pPr algn="l"/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 names and affiliations can be added here</a:t>
            </a:r>
          </a:p>
        </p:txBody>
      </p:sp>
      <p:pic>
        <p:nvPicPr>
          <p:cNvPr id="21" name="Picture 20" descr="A screenshot of a video game&#10;&#10;Description automatically generated">
            <a:extLst>
              <a:ext uri="{FF2B5EF4-FFF2-40B4-BE49-F238E27FC236}">
                <a16:creationId xmlns:a16="http://schemas.microsoft.com/office/drawing/2014/main" id="{542E2677-3D88-82B2-97D0-DF05C9B67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33" y="4529744"/>
            <a:ext cx="9013372" cy="3004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93A789-EFD6-95B3-1C3E-D4E563C99205}"/>
              </a:ext>
            </a:extLst>
          </p:cNvPr>
          <p:cNvSpPr txBox="1"/>
          <p:nvPr/>
        </p:nvSpPr>
        <p:spPr>
          <a:xfrm>
            <a:off x="5623034" y="6463862"/>
            <a:ext cx="6568966" cy="394138"/>
          </a:xfrm>
          <a:prstGeom prst="rect">
            <a:avLst/>
          </a:prstGeom>
          <a:solidFill>
            <a:srgbClr val="213C43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602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6DE21-2784-E5C7-6C1F-E74257C00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092" y="766563"/>
            <a:ext cx="4562707" cy="1325563"/>
          </a:xfrm>
        </p:spPr>
        <p:txBody>
          <a:bodyPr/>
          <a:lstStyle/>
          <a:p>
            <a:r>
              <a:rPr lang="en-GB" b="1" dirty="0"/>
              <a:t>Another option for your title slide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B4924A-A7B3-419E-8906-5C6FCF65920F}"/>
              </a:ext>
            </a:extLst>
          </p:cNvPr>
          <p:cNvSpPr txBox="1"/>
          <p:nvPr/>
        </p:nvSpPr>
        <p:spPr>
          <a:xfrm>
            <a:off x="6791092" y="2481943"/>
            <a:ext cx="4562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Author names and affiliations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E8FB7-78BD-A096-5BBB-6FE02D61A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logo with a lightning bolt&#10;&#10;Description automatically generated">
            <a:extLst>
              <a:ext uri="{FF2B5EF4-FFF2-40B4-BE49-F238E27FC236}">
                <a16:creationId xmlns:a16="http://schemas.microsoft.com/office/drawing/2014/main" id="{08FE489A-D8BE-72F2-1072-AC04D381B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318885"/>
            <a:ext cx="1869394" cy="15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8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5128-0D5C-F546-A736-D7A95AA2E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176" y="379143"/>
            <a:ext cx="8664497" cy="635622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slides should look like this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33876-2D44-C968-55DA-A18AA3173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6723" y="1929157"/>
            <a:ext cx="9367022" cy="3317490"/>
          </a:xfrm>
        </p:spPr>
        <p:txBody>
          <a:bodyPr/>
          <a:lstStyle/>
          <a:p>
            <a:pPr algn="l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Additional text should be easy to read and of a suitable size.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484230-B92B-2819-A297-F3A542CAC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916"/>
            <a:ext cx="12192000" cy="323084"/>
          </a:xfrm>
          <a:prstGeom prst="rect">
            <a:avLst/>
          </a:prstGeom>
        </p:spPr>
      </p:pic>
      <p:pic>
        <p:nvPicPr>
          <p:cNvPr id="6" name="Picture 5" descr="A logo with a lightning bolt&#10;&#10;Description automatically generated">
            <a:extLst>
              <a:ext uri="{FF2B5EF4-FFF2-40B4-BE49-F238E27FC236}">
                <a16:creationId xmlns:a16="http://schemas.microsoft.com/office/drawing/2014/main" id="{ABE4DFAC-29AB-A4AF-1175-EE08CE68B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318885"/>
            <a:ext cx="1869394" cy="15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66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908B4C1B66D544ADA4DAF00431FF71" ma:contentTypeVersion="14" ma:contentTypeDescription="Create a new document." ma:contentTypeScope="" ma:versionID="ab82c9354b3b45cbf4303578413ed644">
  <xsd:schema xmlns:xsd="http://www.w3.org/2001/XMLSchema" xmlns:xs="http://www.w3.org/2001/XMLSchema" xmlns:p="http://schemas.microsoft.com/office/2006/metadata/properties" xmlns:ns2="6c8b7982-d22a-4332-b9dd-7f89a977e88d" xmlns:ns3="8e243c42-bdbf-48c7-8e1e-926862608f5a" targetNamespace="http://schemas.microsoft.com/office/2006/metadata/properties" ma:root="true" ma:fieldsID="ba8069d611ed058f9da295d2a1fcd948" ns2:_="" ns3:_="">
    <xsd:import namespace="6c8b7982-d22a-4332-b9dd-7f89a977e88d"/>
    <xsd:import namespace="8e243c42-bdbf-48c7-8e1e-926862608f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b7982-d22a-4332-b9dd-7f89a977e8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abfbd6e-a11e-487f-bb3f-9999447521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43c42-bdbf-48c7-8e1e-926862608f5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7306e3f-7943-477f-a043-8021bdc5961f}" ma:internalName="TaxCatchAll" ma:showField="CatchAllData" ma:web="8e243c42-bdbf-48c7-8e1e-926862608f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8b7982-d22a-4332-b9dd-7f89a977e88d">
      <Terms xmlns="http://schemas.microsoft.com/office/infopath/2007/PartnerControls"/>
    </lcf76f155ced4ddcb4097134ff3c332f>
    <TaxCatchAll xmlns="8e243c42-bdbf-48c7-8e1e-926862608f5a" xsi:nil="true"/>
  </documentManagement>
</p:properties>
</file>

<file path=customXml/itemProps1.xml><?xml version="1.0" encoding="utf-8"?>
<ds:datastoreItem xmlns:ds="http://schemas.openxmlformats.org/officeDocument/2006/customXml" ds:itemID="{B47BBB3A-0EC9-4B03-9F29-6992C004F4BD}"/>
</file>

<file path=customXml/itemProps2.xml><?xml version="1.0" encoding="utf-8"?>
<ds:datastoreItem xmlns:ds="http://schemas.openxmlformats.org/officeDocument/2006/customXml" ds:itemID="{C6875CC6-7D31-4D8E-B7CF-915A27DB0B40}"/>
</file>

<file path=customXml/itemProps3.xml><?xml version="1.0" encoding="utf-8"?>
<ds:datastoreItem xmlns:ds="http://schemas.openxmlformats.org/officeDocument/2006/customXml" ds:itemID="{2F65A231-5C7F-49E9-B2D3-8317E8654948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44</Words>
  <Application>Microsoft Office PowerPoint</Application>
  <PresentationFormat>Widescreen</PresentationFormat>
  <Paragraphs>7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The main title of your talk</vt:lpstr>
      <vt:lpstr>Another option for your title slide</vt:lpstr>
      <vt:lpstr>Supplementary slides should look like this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Sennett</dc:creator>
  <cp:lastModifiedBy>Simon Blows</cp:lastModifiedBy>
  <cp:revision>5</cp:revision>
  <dcterms:created xsi:type="dcterms:W3CDTF">2024-10-14T11:48:19Z</dcterms:created>
  <dcterms:modified xsi:type="dcterms:W3CDTF">2025-05-13T09:59:27Z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0x01010004908B4C1B66D544ADA4DAF00431FF71</vt:lpwstr>
  </property>
</Properties>
</file>